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6" r:id="rId4"/>
  </p:sldMasterIdLst>
  <p:handoutMasterIdLst>
    <p:handoutMasterId r:id="rId12"/>
  </p:handoutMasterIdLst>
  <p:sldIdLst>
    <p:sldId id="277" r:id="rId5"/>
    <p:sldId id="278" r:id="rId6"/>
    <p:sldId id="279" r:id="rId7"/>
    <p:sldId id="280" r:id="rId8"/>
    <p:sldId id="281" r:id="rId9"/>
    <p:sldId id="282" r:id="rId10"/>
    <p:sldId id="283" r:id="rId11"/>
  </p:sldIdLst>
  <p:sldSz cx="21599525" cy="304927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2C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5E42968-5801-324B-839E-2F3AFAF7836E}" v="32" dt="2021-02-01T11:52:09.28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282"/>
    <p:restoredTop sz="94694"/>
  </p:normalViewPr>
  <p:slideViewPr>
    <p:cSldViewPr snapToGrid="0" snapToObjects="1">
      <p:cViewPr varScale="1">
        <p:scale>
          <a:sx n="26" d="100"/>
          <a:sy n="26" d="100"/>
        </p:scale>
        <p:origin x="3928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7" d="100"/>
          <a:sy n="97" d="100"/>
        </p:scale>
        <p:origin x="43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thew Curtis" userId="84429868-f237-4f5b-874a-7f2099f8a3f1" providerId="ADAL" clId="{F5E42968-5801-324B-839E-2F3AFAF7836E}"/>
    <pc:docChg chg="undo custSel modSld modMainMaster">
      <pc:chgData name="Matthew Curtis" userId="84429868-f237-4f5b-874a-7f2099f8a3f1" providerId="ADAL" clId="{F5E42968-5801-324B-839E-2F3AFAF7836E}" dt="2021-02-01T11:53:10.226" v="107" actId="1076"/>
      <pc:docMkLst>
        <pc:docMk/>
      </pc:docMkLst>
      <pc:sldChg chg="setBg">
        <pc:chgData name="Matthew Curtis" userId="84429868-f237-4f5b-874a-7f2099f8a3f1" providerId="ADAL" clId="{F5E42968-5801-324B-839E-2F3AFAF7836E}" dt="2021-02-01T11:40:14.081" v="19"/>
        <pc:sldMkLst>
          <pc:docMk/>
          <pc:sldMk cId="2315696451" sldId="277"/>
        </pc:sldMkLst>
      </pc:sldChg>
      <pc:sldChg chg="modSp mod">
        <pc:chgData name="Matthew Curtis" userId="84429868-f237-4f5b-874a-7f2099f8a3f1" providerId="ADAL" clId="{F5E42968-5801-324B-839E-2F3AFAF7836E}" dt="2021-02-01T11:40:13.692" v="16" actId="207"/>
        <pc:sldMkLst>
          <pc:docMk/>
          <pc:sldMk cId="1999945776" sldId="278"/>
        </pc:sldMkLst>
        <pc:spChg chg="mod">
          <ac:chgData name="Matthew Curtis" userId="84429868-f237-4f5b-874a-7f2099f8a3f1" providerId="ADAL" clId="{F5E42968-5801-324B-839E-2F3AFAF7836E}" dt="2021-02-01T11:40:13.692" v="16" actId="207"/>
          <ac:spMkLst>
            <pc:docMk/>
            <pc:sldMk cId="1999945776" sldId="278"/>
            <ac:spMk id="2" creationId="{DDE72077-7A87-CF49-8587-6B983A1A6F8F}"/>
          </ac:spMkLst>
        </pc:spChg>
        <pc:spChg chg="mod">
          <ac:chgData name="Matthew Curtis" userId="84429868-f237-4f5b-874a-7f2099f8a3f1" providerId="ADAL" clId="{F5E42968-5801-324B-839E-2F3AFAF7836E}" dt="2021-02-01T11:40:13.692" v="16" actId="207"/>
          <ac:spMkLst>
            <pc:docMk/>
            <pc:sldMk cId="1999945776" sldId="278"/>
            <ac:spMk id="3" creationId="{B74CEF76-FF21-024B-BB2F-FB473EBE6C10}"/>
          </ac:spMkLst>
        </pc:spChg>
      </pc:sldChg>
      <pc:sldChg chg="modSp mod">
        <pc:chgData name="Matthew Curtis" userId="84429868-f237-4f5b-874a-7f2099f8a3f1" providerId="ADAL" clId="{F5E42968-5801-324B-839E-2F3AFAF7836E}" dt="2021-02-01T11:40:13.547" v="15" actId="207"/>
        <pc:sldMkLst>
          <pc:docMk/>
          <pc:sldMk cId="3790240355" sldId="279"/>
        </pc:sldMkLst>
        <pc:spChg chg="mod">
          <ac:chgData name="Matthew Curtis" userId="84429868-f237-4f5b-874a-7f2099f8a3f1" providerId="ADAL" clId="{F5E42968-5801-324B-839E-2F3AFAF7836E}" dt="2021-02-01T11:40:13.547" v="15" actId="207"/>
          <ac:spMkLst>
            <pc:docMk/>
            <pc:sldMk cId="3790240355" sldId="279"/>
            <ac:spMk id="2" creationId="{9CE539ED-E8DD-AF40-A0FC-7347D2658B99}"/>
          </ac:spMkLst>
        </pc:spChg>
        <pc:spChg chg="mod">
          <ac:chgData name="Matthew Curtis" userId="84429868-f237-4f5b-874a-7f2099f8a3f1" providerId="ADAL" clId="{F5E42968-5801-324B-839E-2F3AFAF7836E}" dt="2021-02-01T11:40:13.547" v="15" actId="207"/>
          <ac:spMkLst>
            <pc:docMk/>
            <pc:sldMk cId="3790240355" sldId="279"/>
            <ac:spMk id="3" creationId="{67A2E5CC-6219-674B-BFF4-6AAD16554614}"/>
          </ac:spMkLst>
        </pc:spChg>
      </pc:sldChg>
      <pc:sldChg chg="modSp mod">
        <pc:chgData name="Matthew Curtis" userId="84429868-f237-4f5b-874a-7f2099f8a3f1" providerId="ADAL" clId="{F5E42968-5801-324B-839E-2F3AFAF7836E}" dt="2021-02-01T11:40:13.414" v="14" actId="207"/>
        <pc:sldMkLst>
          <pc:docMk/>
          <pc:sldMk cId="790979312" sldId="280"/>
        </pc:sldMkLst>
        <pc:spChg chg="mod">
          <ac:chgData name="Matthew Curtis" userId="84429868-f237-4f5b-874a-7f2099f8a3f1" providerId="ADAL" clId="{F5E42968-5801-324B-839E-2F3AFAF7836E}" dt="2021-02-01T11:40:13.414" v="14" actId="207"/>
          <ac:spMkLst>
            <pc:docMk/>
            <pc:sldMk cId="790979312" sldId="280"/>
            <ac:spMk id="2" creationId="{43B73D22-14F1-0E47-B647-3016D9469EB8}"/>
          </ac:spMkLst>
        </pc:spChg>
        <pc:spChg chg="mod">
          <ac:chgData name="Matthew Curtis" userId="84429868-f237-4f5b-874a-7f2099f8a3f1" providerId="ADAL" clId="{F5E42968-5801-324B-839E-2F3AFAF7836E}" dt="2021-02-01T11:40:13.414" v="14" actId="207"/>
          <ac:spMkLst>
            <pc:docMk/>
            <pc:sldMk cId="790979312" sldId="280"/>
            <ac:spMk id="3" creationId="{43F0E690-3A91-E842-B1F1-D4FE75FF1ABE}"/>
          </ac:spMkLst>
        </pc:spChg>
      </pc:sldChg>
      <pc:sldChg chg="modSp mod">
        <pc:chgData name="Matthew Curtis" userId="84429868-f237-4f5b-874a-7f2099f8a3f1" providerId="ADAL" clId="{F5E42968-5801-324B-839E-2F3AFAF7836E}" dt="2021-02-01T11:40:13.331" v="13" actId="207"/>
        <pc:sldMkLst>
          <pc:docMk/>
          <pc:sldMk cId="2769850167" sldId="281"/>
        </pc:sldMkLst>
        <pc:spChg chg="mod">
          <ac:chgData name="Matthew Curtis" userId="84429868-f237-4f5b-874a-7f2099f8a3f1" providerId="ADAL" clId="{F5E42968-5801-324B-839E-2F3AFAF7836E}" dt="2021-02-01T11:40:13.331" v="13" actId="207"/>
          <ac:spMkLst>
            <pc:docMk/>
            <pc:sldMk cId="2769850167" sldId="281"/>
            <ac:spMk id="2" creationId="{97520891-E0F2-5A41-A11A-911EDF7E8125}"/>
          </ac:spMkLst>
        </pc:spChg>
        <pc:spChg chg="mod">
          <ac:chgData name="Matthew Curtis" userId="84429868-f237-4f5b-874a-7f2099f8a3f1" providerId="ADAL" clId="{F5E42968-5801-324B-839E-2F3AFAF7836E}" dt="2021-02-01T11:40:13.331" v="13" actId="207"/>
          <ac:spMkLst>
            <pc:docMk/>
            <pc:sldMk cId="2769850167" sldId="281"/>
            <ac:spMk id="3" creationId="{1E3BB571-1980-B94C-8482-81971A67D37A}"/>
          </ac:spMkLst>
        </pc:spChg>
      </pc:sldChg>
      <pc:sldChg chg="modSp mod">
        <pc:chgData name="Matthew Curtis" userId="84429868-f237-4f5b-874a-7f2099f8a3f1" providerId="ADAL" clId="{F5E42968-5801-324B-839E-2F3AFAF7836E}" dt="2021-02-01T11:40:13.250" v="12" actId="207"/>
        <pc:sldMkLst>
          <pc:docMk/>
          <pc:sldMk cId="1435930466" sldId="282"/>
        </pc:sldMkLst>
        <pc:spChg chg="mod">
          <ac:chgData name="Matthew Curtis" userId="84429868-f237-4f5b-874a-7f2099f8a3f1" providerId="ADAL" clId="{F5E42968-5801-324B-839E-2F3AFAF7836E}" dt="2021-02-01T11:40:13.250" v="12" actId="207"/>
          <ac:spMkLst>
            <pc:docMk/>
            <pc:sldMk cId="1435930466" sldId="282"/>
            <ac:spMk id="2" creationId="{E5932257-4A26-214D-A69F-C9B273631EDD}"/>
          </ac:spMkLst>
        </pc:spChg>
        <pc:spChg chg="mod">
          <ac:chgData name="Matthew Curtis" userId="84429868-f237-4f5b-874a-7f2099f8a3f1" providerId="ADAL" clId="{F5E42968-5801-324B-839E-2F3AFAF7836E}" dt="2021-02-01T11:40:13.250" v="12" actId="207"/>
          <ac:spMkLst>
            <pc:docMk/>
            <pc:sldMk cId="1435930466" sldId="282"/>
            <ac:spMk id="3" creationId="{E64080CC-0DE2-2F4A-9355-F5A7EC36553A}"/>
          </ac:spMkLst>
        </pc:spChg>
      </pc:sldChg>
      <pc:sldChg chg="modSp mod">
        <pc:chgData name="Matthew Curtis" userId="84429868-f237-4f5b-874a-7f2099f8a3f1" providerId="ADAL" clId="{F5E42968-5801-324B-839E-2F3AFAF7836E}" dt="2021-02-01T11:40:12.753" v="11" actId="207"/>
        <pc:sldMkLst>
          <pc:docMk/>
          <pc:sldMk cId="525850465" sldId="283"/>
        </pc:sldMkLst>
        <pc:spChg chg="mod">
          <ac:chgData name="Matthew Curtis" userId="84429868-f237-4f5b-874a-7f2099f8a3f1" providerId="ADAL" clId="{F5E42968-5801-324B-839E-2F3AFAF7836E}" dt="2021-02-01T11:40:12.753" v="11" actId="207"/>
          <ac:spMkLst>
            <pc:docMk/>
            <pc:sldMk cId="525850465" sldId="283"/>
            <ac:spMk id="2" creationId="{1CDF7724-BCFE-C646-B9E4-0304D6B5B471}"/>
          </ac:spMkLst>
        </pc:spChg>
        <pc:spChg chg="mod">
          <ac:chgData name="Matthew Curtis" userId="84429868-f237-4f5b-874a-7f2099f8a3f1" providerId="ADAL" clId="{F5E42968-5801-324B-839E-2F3AFAF7836E}" dt="2021-02-01T11:40:12.753" v="11" actId="207"/>
          <ac:spMkLst>
            <pc:docMk/>
            <pc:sldMk cId="525850465" sldId="283"/>
            <ac:spMk id="3" creationId="{853161C5-2646-0E4A-8C01-7171C3375DE8}"/>
          </ac:spMkLst>
        </pc:spChg>
      </pc:sldChg>
      <pc:sldMasterChg chg="setBg modSldLayout">
        <pc:chgData name="Matthew Curtis" userId="84429868-f237-4f5b-874a-7f2099f8a3f1" providerId="ADAL" clId="{F5E42968-5801-324B-839E-2F3AFAF7836E}" dt="2021-02-01T11:53:10.226" v="107" actId="1076"/>
        <pc:sldMasterMkLst>
          <pc:docMk/>
          <pc:sldMasterMk cId="506414279" sldId="2147483686"/>
        </pc:sldMasterMkLst>
        <pc:sldLayoutChg chg="modSp setBg">
          <pc:chgData name="Matthew Curtis" userId="84429868-f237-4f5b-874a-7f2099f8a3f1" providerId="ADAL" clId="{F5E42968-5801-324B-839E-2F3AFAF7836E}" dt="2021-02-01T11:41:24.722" v="35"/>
          <pc:sldLayoutMkLst>
            <pc:docMk/>
            <pc:sldMasterMk cId="506414279" sldId="2147483686"/>
            <pc:sldLayoutMk cId="2161528860" sldId="2147483685"/>
          </pc:sldLayoutMkLst>
          <pc:spChg chg="mod">
            <ac:chgData name="Matthew Curtis" userId="84429868-f237-4f5b-874a-7f2099f8a3f1" providerId="ADAL" clId="{F5E42968-5801-324B-839E-2F3AFAF7836E}" dt="2021-02-01T11:41:06.759" v="32" actId="207"/>
            <ac:spMkLst>
              <pc:docMk/>
              <pc:sldMasterMk cId="506414279" sldId="2147483686"/>
              <pc:sldLayoutMk cId="2161528860" sldId="2147483685"/>
              <ac:spMk id="5" creationId="{6BAB08CB-C4D8-9A41-BBF6-1166C4C9DD14}"/>
            </ac:spMkLst>
          </pc:spChg>
          <pc:spChg chg="mod">
            <ac:chgData name="Matthew Curtis" userId="84429868-f237-4f5b-874a-7f2099f8a3f1" providerId="ADAL" clId="{F5E42968-5801-324B-839E-2F3AFAF7836E}" dt="2021-02-01T11:41:04.756" v="31" actId="207"/>
            <ac:spMkLst>
              <pc:docMk/>
              <pc:sldMasterMk cId="506414279" sldId="2147483686"/>
              <pc:sldLayoutMk cId="2161528860" sldId="2147483685"/>
              <ac:spMk id="6" creationId="{D2D1BEE2-6099-6D4D-AEF4-029CD50689F4}"/>
            </ac:spMkLst>
          </pc:spChg>
        </pc:sldLayoutChg>
        <pc:sldLayoutChg chg="addSp delSp modSp mod setBg">
          <pc:chgData name="Matthew Curtis" userId="84429868-f237-4f5b-874a-7f2099f8a3f1" providerId="ADAL" clId="{F5E42968-5801-324B-839E-2F3AFAF7836E}" dt="2021-02-01T11:50:26.083" v="54" actId="1076"/>
          <pc:sldLayoutMkLst>
            <pc:docMk/>
            <pc:sldMasterMk cId="506414279" sldId="2147483686"/>
            <pc:sldLayoutMk cId="54668713" sldId="2147483698"/>
          </pc:sldLayoutMkLst>
          <pc:spChg chg="mod">
            <ac:chgData name="Matthew Curtis" userId="84429868-f237-4f5b-874a-7f2099f8a3f1" providerId="ADAL" clId="{F5E42968-5801-324B-839E-2F3AFAF7836E}" dt="2021-02-01T11:40:33.999" v="20" actId="207"/>
            <ac:spMkLst>
              <pc:docMk/>
              <pc:sldMasterMk cId="506414279" sldId="2147483686"/>
              <pc:sldLayoutMk cId="54668713" sldId="2147483698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F5E42968-5801-324B-839E-2F3AFAF7836E}" dt="2021-02-01T11:36:54.471" v="0" actId="207"/>
            <ac:spMkLst>
              <pc:docMk/>
              <pc:sldMasterMk cId="506414279" sldId="2147483686"/>
              <pc:sldLayoutMk cId="54668713" sldId="2147483698"/>
              <ac:spMk id="20" creationId="{09B7A1A0-C485-954B-B518-2B11C4B8C38B}"/>
            </ac:spMkLst>
          </pc:spChg>
          <pc:picChg chg="add mod">
            <ac:chgData name="Matthew Curtis" userId="84429868-f237-4f5b-874a-7f2099f8a3f1" providerId="ADAL" clId="{F5E42968-5801-324B-839E-2F3AFAF7836E}" dt="2021-02-01T11:50:26.083" v="54" actId="1076"/>
            <ac:picMkLst>
              <pc:docMk/>
              <pc:sldMasterMk cId="506414279" sldId="2147483686"/>
              <pc:sldLayoutMk cId="54668713" sldId="2147483698"/>
              <ac:picMk id="3" creationId="{CFEDB476-C8B9-A84B-B937-C4889B95CEAC}"/>
            </ac:picMkLst>
          </pc:picChg>
          <pc:picChg chg="del mod">
            <ac:chgData name="Matthew Curtis" userId="84429868-f237-4f5b-874a-7f2099f8a3f1" providerId="ADAL" clId="{F5E42968-5801-324B-839E-2F3AFAF7836E}" dt="2021-02-01T11:50:22.749" v="53" actId="478"/>
            <ac:picMkLst>
              <pc:docMk/>
              <pc:sldMasterMk cId="506414279" sldId="2147483686"/>
              <pc:sldLayoutMk cId="54668713" sldId="2147483698"/>
              <ac:picMk id="11" creationId="{D0DA0923-F59D-2D4B-ABDC-0E95DE2DD390}"/>
            </ac:picMkLst>
          </pc:picChg>
        </pc:sldLayoutChg>
        <pc:sldLayoutChg chg="addSp delSp modSp mod setBg">
          <pc:chgData name="Matthew Curtis" userId="84429868-f237-4f5b-874a-7f2099f8a3f1" providerId="ADAL" clId="{F5E42968-5801-324B-839E-2F3AFAF7836E}" dt="2021-02-01T11:50:37.767" v="57" actId="688"/>
          <pc:sldLayoutMkLst>
            <pc:docMk/>
            <pc:sldMasterMk cId="506414279" sldId="2147483686"/>
            <pc:sldLayoutMk cId="795637121" sldId="2147483699"/>
          </pc:sldLayoutMkLst>
          <pc:spChg chg="mod">
            <ac:chgData name="Matthew Curtis" userId="84429868-f237-4f5b-874a-7f2099f8a3f1" providerId="ADAL" clId="{F5E42968-5801-324B-839E-2F3AFAF7836E}" dt="2021-02-01T11:40:39.647" v="22" actId="207"/>
            <ac:spMkLst>
              <pc:docMk/>
              <pc:sldMasterMk cId="506414279" sldId="2147483686"/>
              <pc:sldLayoutMk cId="795637121" sldId="2147483699"/>
              <ac:spMk id="5" creationId="{17B87A91-1B27-7C4C-81EC-9E203AFD4644}"/>
            </ac:spMkLst>
          </pc:spChg>
          <pc:spChg chg="mod">
            <ac:chgData name="Matthew Curtis" userId="84429868-f237-4f5b-874a-7f2099f8a3f1" providerId="ADAL" clId="{F5E42968-5801-324B-839E-2F3AFAF7836E}" dt="2021-02-01T11:40:38.140" v="21" actId="207"/>
            <ac:spMkLst>
              <pc:docMk/>
              <pc:sldMasterMk cId="506414279" sldId="2147483686"/>
              <pc:sldLayoutMk cId="795637121" sldId="2147483699"/>
              <ac:spMk id="7" creationId="{029C6FF7-D670-9B41-8B51-9FAFADCE08F8}"/>
            </ac:spMkLst>
          </pc:spChg>
          <pc:picChg chg="add mod">
            <ac:chgData name="Matthew Curtis" userId="84429868-f237-4f5b-874a-7f2099f8a3f1" providerId="ADAL" clId="{F5E42968-5801-324B-839E-2F3AFAF7836E}" dt="2021-02-01T11:50:37.767" v="57" actId="688"/>
            <ac:picMkLst>
              <pc:docMk/>
              <pc:sldMasterMk cId="506414279" sldId="2147483686"/>
              <pc:sldLayoutMk cId="795637121" sldId="2147483699"/>
              <ac:picMk id="6" creationId="{0F34FA36-73BE-0642-8F97-113A77214D55}"/>
            </ac:picMkLst>
          </pc:picChg>
          <pc:picChg chg="del">
            <ac:chgData name="Matthew Curtis" userId="84429868-f237-4f5b-874a-7f2099f8a3f1" providerId="ADAL" clId="{F5E42968-5801-324B-839E-2F3AFAF7836E}" dt="2021-02-01T11:50:32.067" v="55" actId="478"/>
            <ac:picMkLst>
              <pc:docMk/>
              <pc:sldMasterMk cId="506414279" sldId="2147483686"/>
              <pc:sldLayoutMk cId="795637121" sldId="2147483699"/>
              <ac:picMk id="11" creationId="{D0DA0923-F59D-2D4B-ABDC-0E95DE2DD390}"/>
            </ac:picMkLst>
          </pc:picChg>
        </pc:sldLayoutChg>
        <pc:sldLayoutChg chg="addSp delSp modSp mod setBg">
          <pc:chgData name="Matthew Curtis" userId="84429868-f237-4f5b-874a-7f2099f8a3f1" providerId="ADAL" clId="{F5E42968-5801-324B-839E-2F3AFAF7836E}" dt="2021-02-01T11:50:54.623" v="62" actId="688"/>
          <pc:sldLayoutMkLst>
            <pc:docMk/>
            <pc:sldMasterMk cId="506414279" sldId="2147483686"/>
            <pc:sldLayoutMk cId="3712093530" sldId="2147483700"/>
          </pc:sldLayoutMkLst>
          <pc:spChg chg="mod">
            <ac:chgData name="Matthew Curtis" userId="84429868-f237-4f5b-874a-7f2099f8a3f1" providerId="ADAL" clId="{F5E42968-5801-324B-839E-2F3AFAF7836E}" dt="2021-02-01T11:40:42.663" v="23" actId="207"/>
            <ac:spMkLst>
              <pc:docMk/>
              <pc:sldMasterMk cId="506414279" sldId="2147483686"/>
              <pc:sldLayoutMk cId="3712093530" sldId="2147483700"/>
              <ac:spMk id="5" creationId="{056A199C-3705-E148-8236-CF0D6318179F}"/>
            </ac:spMkLst>
          </pc:spChg>
          <pc:spChg chg="mod">
            <ac:chgData name="Matthew Curtis" userId="84429868-f237-4f5b-874a-7f2099f8a3f1" providerId="ADAL" clId="{F5E42968-5801-324B-839E-2F3AFAF7836E}" dt="2021-02-01T11:40:44.439" v="24" actId="207"/>
            <ac:spMkLst>
              <pc:docMk/>
              <pc:sldMasterMk cId="506414279" sldId="2147483686"/>
              <pc:sldLayoutMk cId="3712093530" sldId="2147483700"/>
              <ac:spMk id="7" creationId="{438BBB2C-2642-4D42-B25A-DB83145F3E26}"/>
            </ac:spMkLst>
          </pc:spChg>
          <pc:picChg chg="add mod">
            <ac:chgData name="Matthew Curtis" userId="84429868-f237-4f5b-874a-7f2099f8a3f1" providerId="ADAL" clId="{F5E42968-5801-324B-839E-2F3AFAF7836E}" dt="2021-02-01T11:50:54.623" v="62" actId="688"/>
            <ac:picMkLst>
              <pc:docMk/>
              <pc:sldMasterMk cId="506414279" sldId="2147483686"/>
              <pc:sldLayoutMk cId="3712093530" sldId="2147483700"/>
              <ac:picMk id="6" creationId="{1AFDB1C0-17C6-1A44-932C-A8B6355545C5}"/>
            </ac:picMkLst>
          </pc:picChg>
          <pc:picChg chg="del">
            <ac:chgData name="Matthew Curtis" userId="84429868-f237-4f5b-874a-7f2099f8a3f1" providerId="ADAL" clId="{F5E42968-5801-324B-839E-2F3AFAF7836E}" dt="2021-02-01T11:50:50.876" v="61" actId="478"/>
            <ac:picMkLst>
              <pc:docMk/>
              <pc:sldMasterMk cId="506414279" sldId="2147483686"/>
              <pc:sldLayoutMk cId="3712093530" sldId="2147483700"/>
              <ac:picMk id="11" creationId="{D0DA0923-F59D-2D4B-ABDC-0E95DE2DD390}"/>
            </ac:picMkLst>
          </pc:picChg>
        </pc:sldLayoutChg>
        <pc:sldLayoutChg chg="addSp delSp modSp mod setBg">
          <pc:chgData name="Matthew Curtis" userId="84429868-f237-4f5b-874a-7f2099f8a3f1" providerId="ADAL" clId="{F5E42968-5801-324B-839E-2F3AFAF7836E}" dt="2021-02-01T11:51:16.347" v="68" actId="688"/>
          <pc:sldLayoutMkLst>
            <pc:docMk/>
            <pc:sldMasterMk cId="506414279" sldId="2147483686"/>
            <pc:sldLayoutMk cId="2241512503" sldId="2147483701"/>
          </pc:sldLayoutMkLst>
          <pc:spChg chg="mod">
            <ac:chgData name="Matthew Curtis" userId="84429868-f237-4f5b-874a-7f2099f8a3f1" providerId="ADAL" clId="{F5E42968-5801-324B-839E-2F3AFAF7836E}" dt="2021-02-01T11:40:48.017" v="25" actId="207"/>
            <ac:spMkLst>
              <pc:docMk/>
              <pc:sldMasterMk cId="506414279" sldId="2147483686"/>
              <pc:sldLayoutMk cId="2241512503" sldId="2147483701"/>
              <ac:spMk id="5" creationId="{3C8F10E9-CFAB-5E4F-83D2-ABF01A91464C}"/>
            </ac:spMkLst>
          </pc:spChg>
          <pc:spChg chg="mod">
            <ac:chgData name="Matthew Curtis" userId="84429868-f237-4f5b-874a-7f2099f8a3f1" providerId="ADAL" clId="{F5E42968-5801-324B-839E-2F3AFAF7836E}" dt="2021-02-01T11:40:49.885" v="26" actId="207"/>
            <ac:spMkLst>
              <pc:docMk/>
              <pc:sldMasterMk cId="506414279" sldId="2147483686"/>
              <pc:sldLayoutMk cId="2241512503" sldId="2147483701"/>
              <ac:spMk id="7" creationId="{22C62379-F157-5246-BCCD-F2E5CC213923}"/>
            </ac:spMkLst>
          </pc:spChg>
          <pc:picChg chg="add del mod">
            <ac:chgData name="Matthew Curtis" userId="84429868-f237-4f5b-874a-7f2099f8a3f1" providerId="ADAL" clId="{F5E42968-5801-324B-839E-2F3AFAF7836E}" dt="2021-02-01T11:51:08.616" v="65" actId="478"/>
            <ac:picMkLst>
              <pc:docMk/>
              <pc:sldMasterMk cId="506414279" sldId="2147483686"/>
              <pc:sldLayoutMk cId="2241512503" sldId="2147483701"/>
              <ac:picMk id="6" creationId="{35027A36-3C69-CD40-8FAE-A7FC283434FC}"/>
            </ac:picMkLst>
          </pc:picChg>
          <pc:picChg chg="add mod">
            <ac:chgData name="Matthew Curtis" userId="84429868-f237-4f5b-874a-7f2099f8a3f1" providerId="ADAL" clId="{F5E42968-5801-324B-839E-2F3AFAF7836E}" dt="2021-02-01T11:51:16.347" v="68" actId="688"/>
            <ac:picMkLst>
              <pc:docMk/>
              <pc:sldMasterMk cId="506414279" sldId="2147483686"/>
              <pc:sldLayoutMk cId="2241512503" sldId="2147483701"/>
              <ac:picMk id="8" creationId="{57AB0E35-04A0-3C4C-9851-C69C64480914}"/>
            </ac:picMkLst>
          </pc:picChg>
          <pc:picChg chg="del">
            <ac:chgData name="Matthew Curtis" userId="84429868-f237-4f5b-874a-7f2099f8a3f1" providerId="ADAL" clId="{F5E42968-5801-324B-839E-2F3AFAF7836E}" dt="2021-02-01T11:51:11.316" v="66" actId="478"/>
            <ac:picMkLst>
              <pc:docMk/>
              <pc:sldMasterMk cId="506414279" sldId="2147483686"/>
              <pc:sldLayoutMk cId="2241512503" sldId="2147483701"/>
              <ac:picMk id="11" creationId="{D0DA0923-F59D-2D4B-ABDC-0E95DE2DD390}"/>
            </ac:picMkLst>
          </pc:picChg>
        </pc:sldLayoutChg>
        <pc:sldLayoutChg chg="addSp delSp modSp mod setBg">
          <pc:chgData name="Matthew Curtis" userId="84429868-f237-4f5b-874a-7f2099f8a3f1" providerId="ADAL" clId="{F5E42968-5801-324B-839E-2F3AFAF7836E}" dt="2021-02-01T11:51:23.333" v="71" actId="688"/>
          <pc:sldLayoutMkLst>
            <pc:docMk/>
            <pc:sldMasterMk cId="506414279" sldId="2147483686"/>
            <pc:sldLayoutMk cId="3209193821" sldId="2147483702"/>
          </pc:sldLayoutMkLst>
          <pc:spChg chg="mod">
            <ac:chgData name="Matthew Curtis" userId="84429868-f237-4f5b-874a-7f2099f8a3f1" providerId="ADAL" clId="{F5E42968-5801-324B-839E-2F3AFAF7836E}" dt="2021-02-01T11:40:53.405" v="27" actId="207"/>
            <ac:spMkLst>
              <pc:docMk/>
              <pc:sldMasterMk cId="506414279" sldId="2147483686"/>
              <pc:sldLayoutMk cId="3209193821" sldId="2147483702"/>
              <ac:spMk id="5" creationId="{14BA6DD5-F556-8E4C-AC1E-D0708CE97095}"/>
            </ac:spMkLst>
          </pc:spChg>
          <pc:spChg chg="mod">
            <ac:chgData name="Matthew Curtis" userId="84429868-f237-4f5b-874a-7f2099f8a3f1" providerId="ADAL" clId="{F5E42968-5801-324B-839E-2F3AFAF7836E}" dt="2021-02-01T11:40:54.889" v="28" actId="207"/>
            <ac:spMkLst>
              <pc:docMk/>
              <pc:sldMasterMk cId="506414279" sldId="2147483686"/>
              <pc:sldLayoutMk cId="3209193821" sldId="2147483702"/>
              <ac:spMk id="7" creationId="{5D0C3891-B93A-9A49-A135-3A3E12D2DE86}"/>
            </ac:spMkLst>
          </pc:spChg>
          <pc:picChg chg="add mod">
            <ac:chgData name="Matthew Curtis" userId="84429868-f237-4f5b-874a-7f2099f8a3f1" providerId="ADAL" clId="{F5E42968-5801-324B-839E-2F3AFAF7836E}" dt="2021-02-01T11:51:23.333" v="71" actId="688"/>
            <ac:picMkLst>
              <pc:docMk/>
              <pc:sldMasterMk cId="506414279" sldId="2147483686"/>
              <pc:sldLayoutMk cId="3209193821" sldId="2147483702"/>
              <ac:picMk id="6" creationId="{4571CDCC-17DB-D54B-8B7E-D1262ADF7DCF}"/>
            </ac:picMkLst>
          </pc:picChg>
          <pc:picChg chg="del">
            <ac:chgData name="Matthew Curtis" userId="84429868-f237-4f5b-874a-7f2099f8a3f1" providerId="ADAL" clId="{F5E42968-5801-324B-839E-2F3AFAF7836E}" dt="2021-02-01T11:51:19.315" v="69" actId="478"/>
            <ac:picMkLst>
              <pc:docMk/>
              <pc:sldMasterMk cId="506414279" sldId="2147483686"/>
              <pc:sldLayoutMk cId="3209193821" sldId="2147483702"/>
              <ac:picMk id="11" creationId="{D0DA0923-F59D-2D4B-ABDC-0E95DE2DD390}"/>
            </ac:picMkLst>
          </pc:picChg>
        </pc:sldLayoutChg>
        <pc:sldLayoutChg chg="addSp delSp modSp mod setBg">
          <pc:chgData name="Matthew Curtis" userId="84429868-f237-4f5b-874a-7f2099f8a3f1" providerId="ADAL" clId="{F5E42968-5801-324B-839E-2F3AFAF7836E}" dt="2021-02-01T11:53:10.226" v="107" actId="1076"/>
          <pc:sldLayoutMkLst>
            <pc:docMk/>
            <pc:sldMasterMk cId="506414279" sldId="2147483686"/>
            <pc:sldLayoutMk cId="3926646735" sldId="2147483703"/>
          </pc:sldLayoutMkLst>
          <pc:spChg chg="mod">
            <ac:chgData name="Matthew Curtis" userId="84429868-f237-4f5b-874a-7f2099f8a3f1" providerId="ADAL" clId="{F5E42968-5801-324B-839E-2F3AFAF7836E}" dt="2021-02-01T11:40:57.747" v="29" actId="207"/>
            <ac:spMkLst>
              <pc:docMk/>
              <pc:sldMasterMk cId="506414279" sldId="2147483686"/>
              <pc:sldLayoutMk cId="3926646735" sldId="2147483703"/>
              <ac:spMk id="7" creationId="{CCCCC871-080E-D145-A63F-331098603CE2}"/>
            </ac:spMkLst>
          </pc:spChg>
          <pc:spChg chg="mod">
            <ac:chgData name="Matthew Curtis" userId="84429868-f237-4f5b-874a-7f2099f8a3f1" providerId="ADAL" clId="{F5E42968-5801-324B-839E-2F3AFAF7836E}" dt="2021-02-01T11:41:00.234" v="30" actId="207"/>
            <ac:spMkLst>
              <pc:docMk/>
              <pc:sldMasterMk cId="506414279" sldId="2147483686"/>
              <pc:sldLayoutMk cId="3926646735" sldId="2147483703"/>
              <ac:spMk id="8" creationId="{59BE8A7E-69CA-594C-AD84-928343EC33E2}"/>
            </ac:spMkLst>
          </pc:spChg>
          <pc:picChg chg="add mod">
            <ac:chgData name="Matthew Curtis" userId="84429868-f237-4f5b-874a-7f2099f8a3f1" providerId="ADAL" clId="{F5E42968-5801-324B-839E-2F3AFAF7836E}" dt="2021-02-01T11:53:10.226" v="107" actId="1076"/>
            <ac:picMkLst>
              <pc:docMk/>
              <pc:sldMasterMk cId="506414279" sldId="2147483686"/>
              <pc:sldLayoutMk cId="3926646735" sldId="2147483703"/>
              <ac:picMk id="2" creationId="{0EC652EE-46B4-6D46-8B24-B92B392A835C}"/>
            </ac:picMkLst>
          </pc:picChg>
          <pc:picChg chg="add del mod">
            <ac:chgData name="Matthew Curtis" userId="84429868-f237-4f5b-874a-7f2099f8a3f1" providerId="ADAL" clId="{F5E42968-5801-324B-839E-2F3AFAF7836E}" dt="2021-02-01T11:53:03.474" v="104" actId="478"/>
            <ac:picMkLst>
              <pc:docMk/>
              <pc:sldMasterMk cId="506414279" sldId="2147483686"/>
              <pc:sldLayoutMk cId="3926646735" sldId="2147483703"/>
              <ac:picMk id="6" creationId="{08E0D395-4E53-DB4B-80FC-6C0823C57C53}"/>
            </ac:picMkLst>
          </pc:picChg>
        </pc:sldLayoutChg>
      </pc:sldMasterChg>
    </pc:docChg>
  </pc:docChgLst>
  <pc:docChgLst>
    <pc:chgData name="Matthew Curtis" userId="84429868-f237-4f5b-874a-7f2099f8a3f1" providerId="ADAL" clId="{66798A7D-D9CC-0943-9250-BE8EB2254325}"/>
    <pc:docChg chg="undo custSel addSld delSld modSld modMainMaster">
      <pc:chgData name="Matthew Curtis" userId="84429868-f237-4f5b-874a-7f2099f8a3f1" providerId="ADAL" clId="{66798A7D-D9CC-0943-9250-BE8EB2254325}" dt="2021-01-08T13:20:35.235" v="35" actId="2696"/>
      <pc:docMkLst>
        <pc:docMk/>
      </pc:docMkLst>
      <pc:sldChg chg="modSp del mod">
        <pc:chgData name="Matthew Curtis" userId="84429868-f237-4f5b-874a-7f2099f8a3f1" providerId="ADAL" clId="{66798A7D-D9CC-0943-9250-BE8EB2254325}" dt="2021-01-08T13:20:35.235" v="35" actId="2696"/>
        <pc:sldMkLst>
          <pc:docMk/>
          <pc:sldMk cId="2336978781" sldId="262"/>
        </pc:sldMkLst>
        <pc:spChg chg="mod">
          <ac:chgData name="Matthew Curtis" userId="84429868-f237-4f5b-874a-7f2099f8a3f1" providerId="ADAL" clId="{66798A7D-D9CC-0943-9250-BE8EB2254325}" dt="2021-01-08T13:19:33.565" v="4" actId="1076"/>
          <ac:spMkLst>
            <pc:docMk/>
            <pc:sldMk cId="2336978781" sldId="262"/>
            <ac:spMk id="3" creationId="{78C0CF83-811F-304A-8A24-0DEFC9E2DE6F}"/>
          </ac:spMkLst>
        </pc:spChg>
      </pc:sldChg>
      <pc:sldChg chg="del">
        <pc:chgData name="Matthew Curtis" userId="84429868-f237-4f5b-874a-7f2099f8a3f1" providerId="ADAL" clId="{66798A7D-D9CC-0943-9250-BE8EB2254325}" dt="2021-01-08T13:20:35.235" v="35" actId="2696"/>
        <pc:sldMkLst>
          <pc:docMk/>
          <pc:sldMk cId="1544887115" sldId="263"/>
        </pc:sldMkLst>
      </pc:sldChg>
      <pc:sldChg chg="del">
        <pc:chgData name="Matthew Curtis" userId="84429868-f237-4f5b-874a-7f2099f8a3f1" providerId="ADAL" clId="{66798A7D-D9CC-0943-9250-BE8EB2254325}" dt="2021-01-08T13:20:35.235" v="35" actId="2696"/>
        <pc:sldMkLst>
          <pc:docMk/>
          <pc:sldMk cId="2280275744" sldId="264"/>
        </pc:sldMkLst>
      </pc:sldChg>
      <pc:sldChg chg="del">
        <pc:chgData name="Matthew Curtis" userId="84429868-f237-4f5b-874a-7f2099f8a3f1" providerId="ADAL" clId="{66798A7D-D9CC-0943-9250-BE8EB2254325}" dt="2021-01-08T13:20:35.235" v="35" actId="2696"/>
        <pc:sldMkLst>
          <pc:docMk/>
          <pc:sldMk cId="3909827527" sldId="265"/>
        </pc:sldMkLst>
      </pc:sldChg>
      <pc:sldChg chg="del">
        <pc:chgData name="Matthew Curtis" userId="84429868-f237-4f5b-874a-7f2099f8a3f1" providerId="ADAL" clId="{66798A7D-D9CC-0943-9250-BE8EB2254325}" dt="2021-01-08T13:20:35.235" v="35" actId="2696"/>
        <pc:sldMkLst>
          <pc:docMk/>
          <pc:sldMk cId="3509565856" sldId="266"/>
        </pc:sldMkLst>
      </pc:sldChg>
      <pc:sldChg chg="del">
        <pc:chgData name="Matthew Curtis" userId="84429868-f237-4f5b-874a-7f2099f8a3f1" providerId="ADAL" clId="{66798A7D-D9CC-0943-9250-BE8EB2254325}" dt="2021-01-08T13:20:35.235" v="35" actId="2696"/>
        <pc:sldMkLst>
          <pc:docMk/>
          <pc:sldMk cId="2905815420" sldId="268"/>
        </pc:sldMkLst>
      </pc:sldChg>
      <pc:sldChg chg="del">
        <pc:chgData name="Matthew Curtis" userId="84429868-f237-4f5b-874a-7f2099f8a3f1" providerId="ADAL" clId="{66798A7D-D9CC-0943-9250-BE8EB2254325}" dt="2021-01-08T13:20:35.235" v="35" actId="2696"/>
        <pc:sldMkLst>
          <pc:docMk/>
          <pc:sldMk cId="4267554590" sldId="269"/>
        </pc:sldMkLst>
      </pc:sldChg>
      <pc:sldChg chg="new">
        <pc:chgData name="Matthew Curtis" userId="84429868-f237-4f5b-874a-7f2099f8a3f1" providerId="ADAL" clId="{66798A7D-D9CC-0943-9250-BE8EB2254325}" dt="2021-01-08T13:20:21.780" v="28" actId="680"/>
        <pc:sldMkLst>
          <pc:docMk/>
          <pc:sldMk cId="923994593" sldId="270"/>
        </pc:sldMkLst>
      </pc:sldChg>
      <pc:sldChg chg="new">
        <pc:chgData name="Matthew Curtis" userId="84429868-f237-4f5b-874a-7f2099f8a3f1" providerId="ADAL" clId="{66798A7D-D9CC-0943-9250-BE8EB2254325}" dt="2021-01-08T13:20:23.017" v="29" actId="680"/>
        <pc:sldMkLst>
          <pc:docMk/>
          <pc:sldMk cId="2620007838" sldId="271"/>
        </pc:sldMkLst>
      </pc:sldChg>
      <pc:sldChg chg="new">
        <pc:chgData name="Matthew Curtis" userId="84429868-f237-4f5b-874a-7f2099f8a3f1" providerId="ADAL" clId="{66798A7D-D9CC-0943-9250-BE8EB2254325}" dt="2021-01-08T13:20:24.210" v="30" actId="680"/>
        <pc:sldMkLst>
          <pc:docMk/>
          <pc:sldMk cId="3884056214" sldId="272"/>
        </pc:sldMkLst>
      </pc:sldChg>
      <pc:sldChg chg="new">
        <pc:chgData name="Matthew Curtis" userId="84429868-f237-4f5b-874a-7f2099f8a3f1" providerId="ADAL" clId="{66798A7D-D9CC-0943-9250-BE8EB2254325}" dt="2021-01-08T13:20:25.796" v="31" actId="680"/>
        <pc:sldMkLst>
          <pc:docMk/>
          <pc:sldMk cId="555896777" sldId="273"/>
        </pc:sldMkLst>
      </pc:sldChg>
      <pc:sldChg chg="new">
        <pc:chgData name="Matthew Curtis" userId="84429868-f237-4f5b-874a-7f2099f8a3f1" providerId="ADAL" clId="{66798A7D-D9CC-0943-9250-BE8EB2254325}" dt="2021-01-08T13:20:27.934" v="32" actId="680"/>
        <pc:sldMkLst>
          <pc:docMk/>
          <pc:sldMk cId="1489241724" sldId="274"/>
        </pc:sldMkLst>
      </pc:sldChg>
      <pc:sldChg chg="new">
        <pc:chgData name="Matthew Curtis" userId="84429868-f237-4f5b-874a-7f2099f8a3f1" providerId="ADAL" clId="{66798A7D-D9CC-0943-9250-BE8EB2254325}" dt="2021-01-08T13:20:29.632" v="33" actId="680"/>
        <pc:sldMkLst>
          <pc:docMk/>
          <pc:sldMk cId="491579030" sldId="275"/>
        </pc:sldMkLst>
      </pc:sldChg>
      <pc:sldChg chg="new">
        <pc:chgData name="Matthew Curtis" userId="84429868-f237-4f5b-874a-7f2099f8a3f1" providerId="ADAL" clId="{66798A7D-D9CC-0943-9250-BE8EB2254325}" dt="2021-01-08T13:20:31.353" v="34" actId="680"/>
        <pc:sldMkLst>
          <pc:docMk/>
          <pc:sldMk cId="1832235317" sldId="276"/>
        </pc:sldMkLst>
      </pc:sldChg>
      <pc:sldMasterChg chg="setBg modSldLayout">
        <pc:chgData name="Matthew Curtis" userId="84429868-f237-4f5b-874a-7f2099f8a3f1" providerId="ADAL" clId="{66798A7D-D9CC-0943-9250-BE8EB2254325}" dt="2021-01-08T13:20:16.304" v="27"/>
        <pc:sldMasterMkLst>
          <pc:docMk/>
          <pc:sldMasterMk cId="141854310" sldId="2147483667"/>
        </pc:sldMasterMkLst>
        <pc:sldLayoutChg chg="modSp mod setBg">
          <pc:chgData name="Matthew Curtis" userId="84429868-f237-4f5b-874a-7f2099f8a3f1" providerId="ADAL" clId="{66798A7D-D9CC-0943-9250-BE8EB2254325}" dt="2021-01-08T13:19:51.802" v="15" actId="1076"/>
          <pc:sldLayoutMkLst>
            <pc:docMk/>
            <pc:sldMasterMk cId="141854310" sldId="2147483667"/>
            <pc:sldLayoutMk cId="1388288775" sldId="2147483679"/>
          </pc:sldLayoutMkLst>
          <pc:spChg chg="mod">
            <ac:chgData name="Matthew Curtis" userId="84429868-f237-4f5b-874a-7f2099f8a3f1" providerId="ADAL" clId="{66798A7D-D9CC-0943-9250-BE8EB2254325}" dt="2021-01-08T13:19:51.802" v="15" actId="1076"/>
            <ac:spMkLst>
              <pc:docMk/>
              <pc:sldMasterMk cId="141854310" sldId="2147483667"/>
              <pc:sldLayoutMk cId="1388288775" sldId="2147483679"/>
              <ac:spMk id="20" creationId="{09B7A1A0-C485-954B-B518-2B11C4B8C38B}"/>
            </ac:spMkLst>
          </pc:spChg>
        </pc:sldLayoutChg>
        <pc:sldLayoutChg chg="addSp delSp modSp mod setBg">
          <pc:chgData name="Matthew Curtis" userId="84429868-f237-4f5b-874a-7f2099f8a3f1" providerId="ADAL" clId="{66798A7D-D9CC-0943-9250-BE8EB2254325}" dt="2021-01-08T13:19:57.771" v="17"/>
          <pc:sldLayoutMkLst>
            <pc:docMk/>
            <pc:sldMasterMk cId="141854310" sldId="2147483667"/>
            <pc:sldLayoutMk cId="3156542843" sldId="2147483680"/>
          </pc:sldLayoutMkLst>
          <pc:spChg chg="del">
            <ac:chgData name="Matthew Curtis" userId="84429868-f237-4f5b-874a-7f2099f8a3f1" providerId="ADAL" clId="{66798A7D-D9CC-0943-9250-BE8EB2254325}" dt="2021-01-08T13:19:57.488" v="16" actId="478"/>
            <ac:spMkLst>
              <pc:docMk/>
              <pc:sldMasterMk cId="141854310" sldId="2147483667"/>
              <pc:sldLayoutMk cId="3156542843" sldId="2147483680"/>
              <ac:spMk id="5" creationId="{569A0521-3533-F947-8D45-F9830BAADD47}"/>
            </ac:spMkLst>
          </pc:spChg>
          <pc:spChg chg="add mod">
            <ac:chgData name="Matthew Curtis" userId="84429868-f237-4f5b-874a-7f2099f8a3f1" providerId="ADAL" clId="{66798A7D-D9CC-0943-9250-BE8EB2254325}" dt="2021-01-08T13:19:57.771" v="17"/>
            <ac:spMkLst>
              <pc:docMk/>
              <pc:sldMasterMk cId="141854310" sldId="2147483667"/>
              <pc:sldLayoutMk cId="3156542843" sldId="2147483680"/>
              <ac:spMk id="6" creationId="{59F8773F-CF67-454D-9A33-8D660501CBBD}"/>
            </ac:spMkLst>
          </pc:spChg>
        </pc:sldLayoutChg>
        <pc:sldLayoutChg chg="addSp delSp modSp mod setBg">
          <pc:chgData name="Matthew Curtis" userId="84429868-f237-4f5b-874a-7f2099f8a3f1" providerId="ADAL" clId="{66798A7D-D9CC-0943-9250-BE8EB2254325}" dt="2021-01-08T13:20:00.666" v="19"/>
          <pc:sldLayoutMkLst>
            <pc:docMk/>
            <pc:sldMasterMk cId="141854310" sldId="2147483667"/>
            <pc:sldLayoutMk cId="222179287" sldId="2147483681"/>
          </pc:sldLayoutMkLst>
          <pc:spChg chg="del">
            <ac:chgData name="Matthew Curtis" userId="84429868-f237-4f5b-874a-7f2099f8a3f1" providerId="ADAL" clId="{66798A7D-D9CC-0943-9250-BE8EB2254325}" dt="2021-01-08T13:20:00.346" v="18" actId="478"/>
            <ac:spMkLst>
              <pc:docMk/>
              <pc:sldMasterMk cId="141854310" sldId="2147483667"/>
              <pc:sldLayoutMk cId="222179287" sldId="2147483681"/>
              <ac:spMk id="5" creationId="{255EA132-38C5-8647-914A-88F2EC1E8645}"/>
            </ac:spMkLst>
          </pc:spChg>
          <pc:spChg chg="add mod">
            <ac:chgData name="Matthew Curtis" userId="84429868-f237-4f5b-874a-7f2099f8a3f1" providerId="ADAL" clId="{66798A7D-D9CC-0943-9250-BE8EB2254325}" dt="2021-01-08T13:20:00.666" v="19"/>
            <ac:spMkLst>
              <pc:docMk/>
              <pc:sldMasterMk cId="141854310" sldId="2147483667"/>
              <pc:sldLayoutMk cId="222179287" sldId="2147483681"/>
              <ac:spMk id="6" creationId="{DDFDADEF-3C1D-C644-94BC-3188B7549C80}"/>
            </ac:spMkLst>
          </pc:spChg>
        </pc:sldLayoutChg>
        <pc:sldLayoutChg chg="addSp delSp modSp mod setBg">
          <pc:chgData name="Matthew Curtis" userId="84429868-f237-4f5b-874a-7f2099f8a3f1" providerId="ADAL" clId="{66798A7D-D9CC-0943-9250-BE8EB2254325}" dt="2021-01-08T13:20:04.503" v="21"/>
          <pc:sldLayoutMkLst>
            <pc:docMk/>
            <pc:sldMasterMk cId="141854310" sldId="2147483667"/>
            <pc:sldLayoutMk cId="2725922002" sldId="2147483682"/>
          </pc:sldLayoutMkLst>
          <pc:spChg chg="del">
            <ac:chgData name="Matthew Curtis" userId="84429868-f237-4f5b-874a-7f2099f8a3f1" providerId="ADAL" clId="{66798A7D-D9CC-0943-9250-BE8EB2254325}" dt="2021-01-08T13:20:04.148" v="20" actId="478"/>
            <ac:spMkLst>
              <pc:docMk/>
              <pc:sldMasterMk cId="141854310" sldId="2147483667"/>
              <pc:sldLayoutMk cId="2725922002" sldId="2147483682"/>
              <ac:spMk id="5" creationId="{C6B62276-13DD-A547-B42A-72E2E66810CD}"/>
            </ac:spMkLst>
          </pc:spChg>
          <pc:spChg chg="add mod">
            <ac:chgData name="Matthew Curtis" userId="84429868-f237-4f5b-874a-7f2099f8a3f1" providerId="ADAL" clId="{66798A7D-D9CC-0943-9250-BE8EB2254325}" dt="2021-01-08T13:20:04.503" v="21"/>
            <ac:spMkLst>
              <pc:docMk/>
              <pc:sldMasterMk cId="141854310" sldId="2147483667"/>
              <pc:sldLayoutMk cId="2725922002" sldId="2147483682"/>
              <ac:spMk id="6" creationId="{D0F24B82-C068-0F4F-8DC1-9F0998AF227C}"/>
            </ac:spMkLst>
          </pc:spChg>
        </pc:sldLayoutChg>
        <pc:sldLayoutChg chg="addSp delSp modSp mod setBg">
          <pc:chgData name="Matthew Curtis" userId="84429868-f237-4f5b-874a-7f2099f8a3f1" providerId="ADAL" clId="{66798A7D-D9CC-0943-9250-BE8EB2254325}" dt="2021-01-08T13:20:08.185" v="23"/>
          <pc:sldLayoutMkLst>
            <pc:docMk/>
            <pc:sldMasterMk cId="141854310" sldId="2147483667"/>
            <pc:sldLayoutMk cId="3138323055" sldId="2147483683"/>
          </pc:sldLayoutMkLst>
          <pc:spChg chg="del">
            <ac:chgData name="Matthew Curtis" userId="84429868-f237-4f5b-874a-7f2099f8a3f1" providerId="ADAL" clId="{66798A7D-D9CC-0943-9250-BE8EB2254325}" dt="2021-01-08T13:20:07.883" v="22" actId="478"/>
            <ac:spMkLst>
              <pc:docMk/>
              <pc:sldMasterMk cId="141854310" sldId="2147483667"/>
              <pc:sldLayoutMk cId="3138323055" sldId="2147483683"/>
              <ac:spMk id="5" creationId="{A628BA18-F9A1-7A45-ADFE-A751BBD9E9F8}"/>
            </ac:spMkLst>
          </pc:spChg>
          <pc:spChg chg="add mod">
            <ac:chgData name="Matthew Curtis" userId="84429868-f237-4f5b-874a-7f2099f8a3f1" providerId="ADAL" clId="{66798A7D-D9CC-0943-9250-BE8EB2254325}" dt="2021-01-08T13:20:08.185" v="23"/>
            <ac:spMkLst>
              <pc:docMk/>
              <pc:sldMasterMk cId="141854310" sldId="2147483667"/>
              <pc:sldLayoutMk cId="3138323055" sldId="2147483683"/>
              <ac:spMk id="6" creationId="{296F921B-D9C2-B442-8A1E-B2B1D52EE1BE}"/>
            </ac:spMkLst>
          </pc:spChg>
        </pc:sldLayoutChg>
        <pc:sldLayoutChg chg="addSp delSp modSp mod setBg">
          <pc:chgData name="Matthew Curtis" userId="84429868-f237-4f5b-874a-7f2099f8a3f1" providerId="ADAL" clId="{66798A7D-D9CC-0943-9250-BE8EB2254325}" dt="2021-01-08T13:20:13.065" v="25"/>
          <pc:sldLayoutMkLst>
            <pc:docMk/>
            <pc:sldMasterMk cId="141854310" sldId="2147483667"/>
            <pc:sldLayoutMk cId="960380402" sldId="2147483684"/>
          </pc:sldLayoutMkLst>
          <pc:spChg chg="add mod">
            <ac:chgData name="Matthew Curtis" userId="84429868-f237-4f5b-874a-7f2099f8a3f1" providerId="ADAL" clId="{66798A7D-D9CC-0943-9250-BE8EB2254325}" dt="2021-01-08T13:20:13.065" v="25"/>
            <ac:spMkLst>
              <pc:docMk/>
              <pc:sldMasterMk cId="141854310" sldId="2147483667"/>
              <pc:sldLayoutMk cId="960380402" sldId="2147483684"/>
              <ac:spMk id="5" creationId="{1EB08E2F-DADD-8143-9A51-89F5D5E48190}"/>
            </ac:spMkLst>
          </pc:spChg>
          <pc:spChg chg="del">
            <ac:chgData name="Matthew Curtis" userId="84429868-f237-4f5b-874a-7f2099f8a3f1" providerId="ADAL" clId="{66798A7D-D9CC-0943-9250-BE8EB2254325}" dt="2021-01-08T13:20:12.731" v="24" actId="478"/>
            <ac:spMkLst>
              <pc:docMk/>
              <pc:sldMasterMk cId="141854310" sldId="2147483667"/>
              <pc:sldLayoutMk cId="960380402" sldId="2147483684"/>
              <ac:spMk id="7" creationId="{54AF727A-FA46-B744-A615-84170E768FB8}"/>
            </ac:spMkLst>
          </pc:spChg>
        </pc:sldLayoutChg>
        <pc:sldLayoutChg chg="addSp delSp modSp mod setBg">
          <pc:chgData name="Matthew Curtis" userId="84429868-f237-4f5b-874a-7f2099f8a3f1" providerId="ADAL" clId="{66798A7D-D9CC-0943-9250-BE8EB2254325}" dt="2021-01-08T13:20:16.304" v="27"/>
          <pc:sldLayoutMkLst>
            <pc:docMk/>
            <pc:sldMasterMk cId="506414279" sldId="2147483686"/>
            <pc:sldLayoutMk cId="2161528860" sldId="2147483685"/>
          </pc:sldLayoutMkLst>
          <pc:spChg chg="add mod">
            <ac:chgData name="Matthew Curtis" userId="84429868-f237-4f5b-874a-7f2099f8a3f1" providerId="ADAL" clId="{66798A7D-D9CC-0943-9250-BE8EB2254325}" dt="2021-01-08T13:20:16.304" v="27"/>
            <ac:spMkLst>
              <pc:docMk/>
              <pc:sldMasterMk cId="506414279" sldId="2147483686"/>
              <pc:sldLayoutMk cId="2161528860" sldId="2147483685"/>
              <ac:spMk id="4" creationId="{EB70CDBB-EFB1-FE49-AA91-828E16C243DB}"/>
            </ac:spMkLst>
          </pc:spChg>
          <pc:spChg chg="del">
            <ac:chgData name="Matthew Curtis" userId="84429868-f237-4f5b-874a-7f2099f8a3f1" providerId="ADAL" clId="{66798A7D-D9CC-0943-9250-BE8EB2254325}" dt="2021-01-08T13:20:15.960" v="26" actId="478"/>
            <ac:spMkLst>
              <pc:docMk/>
              <pc:sldMasterMk cId="506414279" sldId="2147483686"/>
              <pc:sldLayoutMk cId="2161528860" sldId="2147483685"/>
              <ac:spMk id="7" creationId="{54AF727A-FA46-B744-A615-84170E768FB8}"/>
            </ac:spMkLst>
          </pc:spChg>
        </pc:sldLayoutChg>
      </pc:sldMasterChg>
    </pc:docChg>
  </pc:docChgLst>
  <pc:docChgLst>
    <pc:chgData name="Matthew Curtis" userId="84429868-f237-4f5b-874a-7f2099f8a3f1" providerId="ADAL" clId="{961402D2-44E1-1842-B819-F8752B6C76ED}"/>
    <pc:docChg chg="modMainMaster">
      <pc:chgData name="Matthew Curtis" userId="84429868-f237-4f5b-874a-7f2099f8a3f1" providerId="ADAL" clId="{961402D2-44E1-1842-B819-F8752B6C76ED}" dt="2021-01-08T14:02:47.444" v="2"/>
      <pc:docMkLst>
        <pc:docMk/>
      </pc:docMkLst>
      <pc:sldMasterChg chg="setBg modSldLayout">
        <pc:chgData name="Matthew Curtis" userId="84429868-f237-4f5b-874a-7f2099f8a3f1" providerId="ADAL" clId="{961402D2-44E1-1842-B819-F8752B6C76ED}" dt="2021-01-08T14:02:47.444" v="2"/>
        <pc:sldMasterMkLst>
          <pc:docMk/>
          <pc:sldMasterMk cId="141854310" sldId="2147483667"/>
        </pc:sldMasterMkLst>
        <pc:sldLayoutChg chg="setBg">
          <pc:chgData name="Matthew Curtis" userId="84429868-f237-4f5b-874a-7f2099f8a3f1" providerId="ADAL" clId="{961402D2-44E1-1842-B819-F8752B6C76ED}" dt="2021-01-08T14:02:47.444" v="2"/>
          <pc:sldLayoutMkLst>
            <pc:docMk/>
            <pc:sldMasterMk cId="141854310" sldId="2147483667"/>
            <pc:sldLayoutMk cId="1388288775" sldId="2147483679"/>
          </pc:sldLayoutMkLst>
        </pc:sldLayoutChg>
        <pc:sldLayoutChg chg="setBg">
          <pc:chgData name="Matthew Curtis" userId="84429868-f237-4f5b-874a-7f2099f8a3f1" providerId="ADAL" clId="{961402D2-44E1-1842-B819-F8752B6C76ED}" dt="2021-01-08T14:02:47.444" v="2"/>
          <pc:sldLayoutMkLst>
            <pc:docMk/>
            <pc:sldMasterMk cId="141854310" sldId="2147483667"/>
            <pc:sldLayoutMk cId="3156542843" sldId="2147483680"/>
          </pc:sldLayoutMkLst>
        </pc:sldLayoutChg>
        <pc:sldLayoutChg chg="setBg">
          <pc:chgData name="Matthew Curtis" userId="84429868-f237-4f5b-874a-7f2099f8a3f1" providerId="ADAL" clId="{961402D2-44E1-1842-B819-F8752B6C76ED}" dt="2021-01-08T14:02:47.444" v="2"/>
          <pc:sldLayoutMkLst>
            <pc:docMk/>
            <pc:sldMasterMk cId="141854310" sldId="2147483667"/>
            <pc:sldLayoutMk cId="222179287" sldId="2147483681"/>
          </pc:sldLayoutMkLst>
        </pc:sldLayoutChg>
        <pc:sldLayoutChg chg="setBg">
          <pc:chgData name="Matthew Curtis" userId="84429868-f237-4f5b-874a-7f2099f8a3f1" providerId="ADAL" clId="{961402D2-44E1-1842-B819-F8752B6C76ED}" dt="2021-01-08T14:02:47.444" v="2"/>
          <pc:sldLayoutMkLst>
            <pc:docMk/>
            <pc:sldMasterMk cId="141854310" sldId="2147483667"/>
            <pc:sldLayoutMk cId="2725922002" sldId="2147483682"/>
          </pc:sldLayoutMkLst>
        </pc:sldLayoutChg>
        <pc:sldLayoutChg chg="setBg">
          <pc:chgData name="Matthew Curtis" userId="84429868-f237-4f5b-874a-7f2099f8a3f1" providerId="ADAL" clId="{961402D2-44E1-1842-B819-F8752B6C76ED}" dt="2021-01-08T14:02:47.444" v="2"/>
          <pc:sldLayoutMkLst>
            <pc:docMk/>
            <pc:sldMasterMk cId="141854310" sldId="2147483667"/>
            <pc:sldLayoutMk cId="3138323055" sldId="2147483683"/>
          </pc:sldLayoutMkLst>
        </pc:sldLayoutChg>
        <pc:sldLayoutChg chg="setBg">
          <pc:chgData name="Matthew Curtis" userId="84429868-f237-4f5b-874a-7f2099f8a3f1" providerId="ADAL" clId="{961402D2-44E1-1842-B819-F8752B6C76ED}" dt="2021-01-08T14:02:47.444" v="2"/>
          <pc:sldLayoutMkLst>
            <pc:docMk/>
            <pc:sldMasterMk cId="141854310" sldId="2147483667"/>
            <pc:sldLayoutMk cId="960380402" sldId="2147483684"/>
          </pc:sldLayoutMkLst>
        </pc:sldLayoutChg>
        <pc:sldLayoutChg chg="setBg">
          <pc:chgData name="Matthew Curtis" userId="84429868-f237-4f5b-874a-7f2099f8a3f1" providerId="ADAL" clId="{961402D2-44E1-1842-B819-F8752B6C76ED}" dt="2021-01-08T14:02:47.444" v="2"/>
          <pc:sldLayoutMkLst>
            <pc:docMk/>
            <pc:sldMasterMk cId="506414279" sldId="2147483686"/>
            <pc:sldLayoutMk cId="2161528860" sldId="2147483685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1D1EC71-0D29-474C-9F83-737E15EAC86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8963415-E01B-4D43-99E6-B60AC2A4161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C83C34-D8AA-B140-915E-1941C7F51971}" type="datetimeFigureOut">
              <a:rPr lang="en-US" smtClean="0"/>
              <a:t>2/1/21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FDB664-FB2D-174E-8DBB-9DF978B9E4D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9B32B9-8E0F-BE4F-94E4-276A7E05F82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1629CA-3A92-674A-BFEE-4BF6080676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5241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446344" y="5725550"/>
            <a:ext cx="18706838" cy="4934714"/>
          </a:xfrm>
        </p:spPr>
        <p:txBody>
          <a:bodyPr anchor="ctr" anchorCtr="0">
            <a:normAutofit/>
          </a:bodyPr>
          <a:lstStyle>
            <a:lvl1pPr algn="ctr">
              <a:lnSpc>
                <a:spcPts val="21014"/>
              </a:lnSpc>
              <a:defRPr sz="21014" b="1" i="0" spc="-105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09B7A1A0-C485-954B-B518-2B11C4B8C38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283686" y="1194949"/>
            <a:ext cx="10869496" cy="2756486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10507" b="1" i="0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FEDB476-C8B9-A84B-B937-C4889B95CEA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048762" y="11959052"/>
            <a:ext cx="11502000" cy="14760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668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17B87A91-1B27-7C4C-81EC-9E203AFD464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446344" y="5725550"/>
            <a:ext cx="18706838" cy="4934714"/>
          </a:xfrm>
        </p:spPr>
        <p:txBody>
          <a:bodyPr anchor="ctr" anchorCtr="0">
            <a:normAutofit/>
          </a:bodyPr>
          <a:lstStyle>
            <a:lvl1pPr algn="ctr">
              <a:lnSpc>
                <a:spcPts val="21014"/>
              </a:lnSpc>
              <a:defRPr sz="21014" b="1" i="0" spc="-105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029C6FF7-D670-9B41-8B51-9FAFADCE08F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283686" y="1194949"/>
            <a:ext cx="10869496" cy="2756486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10507" b="1" i="0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F34FA36-73BE-0642-8F97-113A77214D5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5048762" y="11959052"/>
            <a:ext cx="11502000" cy="14760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5637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056A199C-3705-E148-8236-CF0D6318179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446344" y="5725550"/>
            <a:ext cx="18706838" cy="4934714"/>
          </a:xfrm>
        </p:spPr>
        <p:txBody>
          <a:bodyPr anchor="ctr" anchorCtr="0">
            <a:normAutofit/>
          </a:bodyPr>
          <a:lstStyle>
            <a:lvl1pPr algn="ctr">
              <a:lnSpc>
                <a:spcPts val="21014"/>
              </a:lnSpc>
              <a:defRPr sz="21014" b="1" i="0" spc="-105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438BBB2C-2642-4D42-B25A-DB83145F3E2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283686" y="1194949"/>
            <a:ext cx="10869496" cy="2756486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10507" b="1" i="0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AFDB1C0-17C6-1A44-932C-A8B6355545C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5048762" y="11959052"/>
            <a:ext cx="11502000" cy="14760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0935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3C8F10E9-CFAB-5E4F-83D2-ABF01A91464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446344" y="5725550"/>
            <a:ext cx="18706838" cy="4934714"/>
          </a:xfrm>
        </p:spPr>
        <p:txBody>
          <a:bodyPr anchor="ctr" anchorCtr="0">
            <a:normAutofit/>
          </a:bodyPr>
          <a:lstStyle>
            <a:lvl1pPr algn="ctr">
              <a:lnSpc>
                <a:spcPts val="21014"/>
              </a:lnSpc>
              <a:defRPr sz="21014" b="1" i="0" spc="-105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22C62379-F157-5246-BCCD-F2E5CC21392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283686" y="1194949"/>
            <a:ext cx="10869496" cy="2756486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10507" b="1" i="0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7AB0E35-04A0-3C4C-9851-C69C6448091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8900000">
            <a:off x="5048762" y="11959052"/>
            <a:ext cx="11502000" cy="14760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5125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14BA6DD5-F556-8E4C-AC1E-D0708CE9709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446344" y="5725550"/>
            <a:ext cx="18706838" cy="4934714"/>
          </a:xfrm>
        </p:spPr>
        <p:txBody>
          <a:bodyPr anchor="ctr" anchorCtr="0">
            <a:normAutofit/>
          </a:bodyPr>
          <a:lstStyle>
            <a:lvl1pPr algn="ctr">
              <a:lnSpc>
                <a:spcPts val="21014"/>
              </a:lnSpc>
              <a:defRPr sz="21014" b="1" i="0" spc="-105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5D0C3891-B93A-9A49-A135-3A3E12D2DE8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283686" y="1194949"/>
            <a:ext cx="10869496" cy="2756486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10507" b="1" i="0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571CDCC-17DB-D54B-8B7E-D1262ADF7DC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700000">
            <a:off x="5048762" y="11959052"/>
            <a:ext cx="11502000" cy="14760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9193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CCCCC871-080E-D145-A63F-331098603CE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446344" y="5725550"/>
            <a:ext cx="18706838" cy="4934714"/>
          </a:xfrm>
        </p:spPr>
        <p:txBody>
          <a:bodyPr anchor="ctr" anchorCtr="0">
            <a:normAutofit/>
          </a:bodyPr>
          <a:lstStyle>
            <a:lvl1pPr algn="ctr">
              <a:lnSpc>
                <a:spcPts val="21014"/>
              </a:lnSpc>
              <a:defRPr sz="21014" b="1" i="0" spc="-105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No Entry</a:t>
            </a:r>
          </a:p>
        </p:txBody>
      </p:sp>
      <p:sp>
        <p:nvSpPr>
          <p:cNvPr id="8" name="Text Placeholder 19">
            <a:extLst>
              <a:ext uri="{FF2B5EF4-FFF2-40B4-BE49-F238E27FC236}">
                <a16:creationId xmlns:a16="http://schemas.microsoft.com/office/drawing/2014/main" id="{59BE8A7E-69CA-594C-AD84-928343EC33E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283686" y="1194949"/>
            <a:ext cx="10869496" cy="2756486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10507" b="1" i="0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EC652EE-46B4-6D46-8B24-B92B392A835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95562" y="13068563"/>
            <a:ext cx="13208400" cy="1320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66467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6BAB08CB-C4D8-9A41-BBF6-1166C4C9DD1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446344" y="5725550"/>
            <a:ext cx="18706838" cy="4934714"/>
          </a:xfrm>
        </p:spPr>
        <p:txBody>
          <a:bodyPr anchor="ctr" anchorCtr="0">
            <a:normAutofit/>
          </a:bodyPr>
          <a:lstStyle>
            <a:lvl1pPr algn="ctr">
              <a:lnSpc>
                <a:spcPts val="21014"/>
              </a:lnSpc>
              <a:defRPr sz="21014" b="1" i="0" spc="-105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6" name="Text Placeholder 19">
            <a:extLst>
              <a:ext uri="{FF2B5EF4-FFF2-40B4-BE49-F238E27FC236}">
                <a16:creationId xmlns:a16="http://schemas.microsoft.com/office/drawing/2014/main" id="{D2D1BEE2-6099-6D4D-AEF4-029CD50689F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283686" y="1194949"/>
            <a:ext cx="10869496" cy="2756486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10507" b="1" i="0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161528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968" y="1623461"/>
            <a:ext cx="18629590" cy="58938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968" y="8117270"/>
            <a:ext cx="18629590" cy="19347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84967" y="28262222"/>
            <a:ext cx="4859893" cy="16234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3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F21BC-ED44-9044-99CD-898731B4C27E}" type="datetimeFigureOut">
              <a:rPr lang="en-US" smtClean="0"/>
              <a:t>2/1/21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54843" y="28262222"/>
            <a:ext cx="7289840" cy="16234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3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254665" y="28262222"/>
            <a:ext cx="4859893" cy="16234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3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1F67E-F30F-364D-ABA7-804C2F639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414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685" r:id="rId7"/>
  </p:sldLayoutIdLst>
  <p:txStyles>
    <p:titleStyle>
      <a:lvl1pPr algn="l" defTabSz="2159996" rtl="0" eaLnBrk="1" latinLnBrk="0" hangingPunct="1">
        <a:lnSpc>
          <a:spcPct val="90000"/>
        </a:lnSpc>
        <a:spcBef>
          <a:spcPct val="0"/>
        </a:spcBef>
        <a:buNone/>
        <a:defRPr sz="1039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39999" indent="-539999" algn="l" defTabSz="2159996" rtl="0" eaLnBrk="1" latinLnBrk="0" hangingPunct="1">
        <a:lnSpc>
          <a:spcPct val="90000"/>
        </a:lnSpc>
        <a:spcBef>
          <a:spcPts val="2362"/>
        </a:spcBef>
        <a:buFont typeface="Arial" panose="020B0604020202020204" pitchFamily="34" charset="0"/>
        <a:buChar char="•"/>
        <a:defRPr sz="6614" kern="1200">
          <a:solidFill>
            <a:schemeClr val="tx1"/>
          </a:solidFill>
          <a:latin typeface="+mn-lt"/>
          <a:ea typeface="+mn-ea"/>
          <a:cs typeface="+mn-cs"/>
        </a:defRPr>
      </a:lvl1pPr>
      <a:lvl2pPr marL="1619997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2pPr>
      <a:lvl3pPr marL="2699995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724" kern="1200">
          <a:solidFill>
            <a:schemeClr val="tx1"/>
          </a:solidFill>
          <a:latin typeface="+mn-lt"/>
          <a:ea typeface="+mn-ea"/>
          <a:cs typeface="+mn-cs"/>
        </a:defRPr>
      </a:lvl3pPr>
      <a:lvl4pPr marL="3779992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4pPr>
      <a:lvl5pPr marL="4859990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5pPr>
      <a:lvl6pPr marL="5939988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6pPr>
      <a:lvl7pPr marL="7019986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7pPr>
      <a:lvl8pPr marL="8099984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8pPr>
      <a:lvl9pPr marL="9179982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1pPr>
      <a:lvl2pPr marL="1079998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2pPr>
      <a:lvl3pPr marL="2159996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3pPr>
      <a:lvl4pPr marL="3239994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4pPr>
      <a:lvl5pPr marL="4319991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5pPr>
      <a:lvl6pPr marL="5399989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6pPr>
      <a:lvl7pPr marL="6479987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7pPr>
      <a:lvl8pPr marL="7559985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8pPr>
      <a:lvl9pPr marL="8639983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628EE3-E20A-D74D-B39F-BB2E94065CC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BF21B3-1B1E-844B-BEC3-4CC502290F4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6964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E72077-7A87-CF49-8587-6B983A1A6F8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4CEF76-FF21-024B-BB2F-FB473EBE6C1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99457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E539ED-E8DD-AF40-A0FC-7347D2658B9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A2E5CC-6219-674B-BFF4-6AAD1655461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2403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B73D22-14F1-0E47-B647-3016D9469E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F0E690-3A91-E842-B1F1-D4FE75FF1AB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9793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520891-E0F2-5A41-A11A-911EDF7E812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3BB571-1980-B94C-8482-81971A67D37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8501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932257-4A26-214D-A69F-C9B273631ED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4080CC-0DE2-2F4A-9355-F5A7EC36553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9304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DF7724-BCFE-C646-B9E4-0304D6B5B47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3161C5-2646-0E4A-8C01-7171C3375DE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8504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 xmlns="4ad138b4-2b68-4b70-945d-07f8f18b1c9a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6DBA85F447B164191BB36C258697B67" ma:contentTypeVersion="14" ma:contentTypeDescription="Create a new document." ma:contentTypeScope="" ma:versionID="ea511d05ca7f895fe9556935b5c9af34">
  <xsd:schema xmlns:xsd="http://www.w3.org/2001/XMLSchema" xmlns:xs="http://www.w3.org/2001/XMLSchema" xmlns:p="http://schemas.microsoft.com/office/2006/metadata/properties" xmlns:ns2="4ad138b4-2b68-4b70-945d-07f8f18b1c9a" xmlns:ns3="3c474641-ec36-472f-b125-6b1b0910eaa4" targetNamespace="http://schemas.microsoft.com/office/2006/metadata/properties" ma:root="true" ma:fieldsID="662270106d7a7e100bcac2c5f8d29899" ns2:_="" ns3:_="">
    <xsd:import namespace="4ad138b4-2b68-4b70-945d-07f8f18b1c9a"/>
    <xsd:import namespace="3c474641-ec36-472f-b125-6b1b0910eaa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Information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d138b4-2b68-4b70-945d-07f8f18b1c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Information" ma:index="12" nillable="true" ma:displayName="Information" ma:format="Dropdown" ma:internalName="Information">
      <xsd:simpleType>
        <xsd:restriction base="dms:Text">
          <xsd:maxLength value="255"/>
        </xsd:restriction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474641-ec36-472f-b125-6b1b0910eaa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0123516-F806-4461-87ED-173A9B5CB6C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CD6F035-4D20-4B4F-9DE2-57BB1B411143}">
  <ds:schemaRefs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4ad138b4-2b68-4b70-945d-07f8f18b1c9a"/>
    <ds:schemaRef ds:uri="http://schemas.microsoft.com/office/2006/metadata/properties"/>
    <ds:schemaRef ds:uri="http://purl.org/dc/elements/1.1/"/>
    <ds:schemaRef ds:uri="http://www.w3.org/XML/1998/namespace"/>
    <ds:schemaRef ds:uri="http://schemas.microsoft.com/office/infopath/2007/PartnerControls"/>
    <ds:schemaRef ds:uri="3c474641-ec36-472f-b125-6b1b0910eaa4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ADEF6C88-1F19-4B53-BAE0-59DB5752EFE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ad138b4-2b68-4b70-945d-07f8f18b1c9a"/>
    <ds:schemaRef ds:uri="3c474641-ec36-472f-b125-6b1b0910ea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77</TotalTime>
  <Words>0</Words>
  <Application>Microsoft Macintosh PowerPoint</Application>
  <PresentationFormat>Custom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Curtis</dc:creator>
  <cp:lastModifiedBy>Matthew Curtis</cp:lastModifiedBy>
  <cp:revision>21</cp:revision>
  <dcterms:created xsi:type="dcterms:W3CDTF">2020-01-21T15:23:38Z</dcterms:created>
  <dcterms:modified xsi:type="dcterms:W3CDTF">2021-02-01T13:51:59Z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0x01010026DBA85F447B164191BB36C258697B67</vt:lpwstr>
  </property>
</Properties>
</file>